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EA807-2B6D-4205-AEDB-51518C35DA4B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4FD2B-F317-4543-9F46-25B904578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816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4FD2B-F317-4543-9F46-25B9045786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82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86C6-AA73-4AE0-806A-4407DB128F16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DDCC-CBEC-4E6C-BD12-F8243CFC6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27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86C6-AA73-4AE0-806A-4407DB128F16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DDCC-CBEC-4E6C-BD12-F8243CFC6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09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86C6-AA73-4AE0-806A-4407DB128F16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DDCC-CBEC-4E6C-BD12-F8243CFC6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2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86C6-AA73-4AE0-806A-4407DB128F16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DDCC-CBEC-4E6C-BD12-F8243CFC6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9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86C6-AA73-4AE0-806A-4407DB128F16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DDCC-CBEC-4E6C-BD12-F8243CFC6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5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86C6-AA73-4AE0-806A-4407DB128F16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DDCC-CBEC-4E6C-BD12-F8243CFC6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05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86C6-AA73-4AE0-806A-4407DB128F16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DDCC-CBEC-4E6C-BD12-F8243CFC6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28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86C6-AA73-4AE0-806A-4407DB128F16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DDCC-CBEC-4E6C-BD12-F8243CFC6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11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86C6-AA73-4AE0-806A-4407DB128F16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DDCC-CBEC-4E6C-BD12-F8243CFC6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16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86C6-AA73-4AE0-806A-4407DB128F16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DDCC-CBEC-4E6C-BD12-F8243CFC6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06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86C6-AA73-4AE0-806A-4407DB128F16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DDCC-CBEC-4E6C-BD12-F8243CFC6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95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86C6-AA73-4AE0-806A-4407DB128F16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8DDCC-CBEC-4E6C-BD12-F8243CFC6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41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делегатов от региональных отделений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678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543102"/>
              </p:ext>
            </p:extLst>
          </p:nvPr>
        </p:nvGraphicFramePr>
        <p:xfrm>
          <a:off x="899592" y="476672"/>
          <a:ext cx="6192688" cy="5904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6036"/>
                <a:gridCol w="2926652"/>
              </a:tblGrid>
              <a:tr h="4844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ОТДЕЛЕНИЕ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делегаты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  <a:tr h="4169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АЛТАЙСКИЙ КРАЙ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  <a:tr h="4169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АРХАНГЕЛЬСКОЕ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  <a:tr h="4169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АСТРАХАНСКОЕ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  <a:tr h="4169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БАШКИРСКОЕ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  <a:tr h="4169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Бурятское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  <a:tr h="4169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Владимирское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  <a:tr h="4169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Волгоградское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  <a:tr h="4169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Вологодское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  <a:tr h="4169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Воронежское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 (вместе с Липецком)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  <a:tr h="4169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Дагестанское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  <a:tr h="4169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Ивановское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  <a:tr h="4169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Удмурское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  <a:tr h="4169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Иркутское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48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722194"/>
              </p:ext>
            </p:extLst>
          </p:nvPr>
        </p:nvGraphicFramePr>
        <p:xfrm>
          <a:off x="971600" y="548680"/>
          <a:ext cx="6329942" cy="617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8423"/>
                <a:gridCol w="2991519"/>
              </a:tblGrid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Калужское отделение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Карельское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Кемеровское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Краснодарское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(+ Крым)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 (с Крымом)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Красноярское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Курское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Московское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Московская область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Мордовское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Мурманское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Нижегородское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Новосибирский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Омский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Орловский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Оренбургский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63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192677"/>
              </p:ext>
            </p:extLst>
          </p:nvPr>
        </p:nvGraphicFramePr>
        <p:xfrm>
          <a:off x="971600" y="404664"/>
          <a:ext cx="6480719" cy="6222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7943"/>
                <a:gridCol w="3062776"/>
              </a:tblGrid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Пензенский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Пермский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Приморский край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Ростовское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Рязанский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Самарское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Санкт-Петербургское </a:t>
                      </a:r>
                      <a:r>
                        <a:rPr lang="ru-RU" sz="1600" dirty="0" smtClean="0">
                          <a:effectLst/>
                        </a:rPr>
                        <a:t>(+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Новгород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Саратовское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Свердловское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Ставропольское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Татарское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Тверское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Томское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Тульское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Тюменское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63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Ульяновское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62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Хабаровское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66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651493"/>
              </p:ext>
            </p:extLst>
          </p:nvPr>
        </p:nvGraphicFramePr>
        <p:xfrm>
          <a:off x="1331640" y="1268760"/>
          <a:ext cx="6480719" cy="4068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7943"/>
                <a:gridCol w="3062776"/>
              </a:tblGrid>
              <a:tr h="54006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Ханты-Мансийский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(+ Сургут)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Челябинское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06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Читинское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06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Чувашское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06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Ярославское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407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Ямало-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Ненецкое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407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066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135</Words>
  <Application>Microsoft Office PowerPoint</Application>
  <PresentationFormat>Экран (4:3)</PresentationFormat>
  <Paragraphs>108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Нормы делегатов от региональных отделений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Lena</dc:creator>
  <cp:lastModifiedBy>Lena</cp:lastModifiedBy>
  <cp:revision>6</cp:revision>
  <dcterms:created xsi:type="dcterms:W3CDTF">2017-02-02T17:15:14Z</dcterms:created>
  <dcterms:modified xsi:type="dcterms:W3CDTF">2017-03-25T15:33:30Z</dcterms:modified>
</cp:coreProperties>
</file>